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9" r:id="rId4"/>
    <p:sldId id="258" r:id="rId5"/>
    <p:sldId id="262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5E9ACBC-A5D4-4935-9B5E-25AC75AF5701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8560F6-5161-49C9-80AA-8FE089527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Preventing Injury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Know what it means to be safety conscious</a:t>
            </a:r>
          </a:p>
          <a:p>
            <a:r>
              <a:rPr lang="en-US" dirty="0" smtClean="0"/>
              <a:t>Identify causes of accidental injuries</a:t>
            </a:r>
          </a:p>
          <a:p>
            <a:r>
              <a:rPr lang="en-US" dirty="0" smtClean="0"/>
              <a:t>Describe how to prevent accidental injuries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do you think are the most common causes of teen deaths? Why?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Safety conscious- being aware that safety is important and being careful to act in a safe manner</a:t>
            </a:r>
          </a:p>
          <a:p>
            <a:r>
              <a:rPr lang="en-US" dirty="0" smtClean="0"/>
              <a:t>Hazards- potential sources of danger</a:t>
            </a:r>
          </a:p>
          <a:p>
            <a:r>
              <a:rPr lang="en-US" dirty="0" smtClean="0"/>
              <a:t>Accidental injuries- injury caused by unexpected events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was the last accident you had?</a:t>
            </a:r>
          </a:p>
          <a:p>
            <a:r>
              <a:rPr lang="en-US" dirty="0" smtClean="0"/>
              <a:t>Why did it happen?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Accident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Situation</a:t>
            </a:r>
          </a:p>
          <a:p>
            <a:r>
              <a:rPr lang="en-US" dirty="0" smtClean="0"/>
              <a:t>Unsafe habit</a:t>
            </a:r>
          </a:p>
          <a:p>
            <a:r>
              <a:rPr lang="en-US" dirty="0" smtClean="0"/>
              <a:t>Unsafe action</a:t>
            </a:r>
          </a:p>
          <a:p>
            <a:r>
              <a:rPr lang="en-US" dirty="0" smtClean="0"/>
              <a:t>Accident</a:t>
            </a:r>
          </a:p>
          <a:p>
            <a:r>
              <a:rPr lang="en-US" dirty="0" smtClean="0"/>
              <a:t>Result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the Accident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Change the situation</a:t>
            </a:r>
          </a:p>
          <a:p>
            <a:r>
              <a:rPr lang="en-US" dirty="0" smtClean="0"/>
              <a:t>Change the unsafe habit</a:t>
            </a:r>
          </a:p>
          <a:p>
            <a:r>
              <a:rPr lang="en-US" dirty="0" smtClean="0"/>
              <a:t>Change the unsafe 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 with people at your table to come up with an accident chain</a:t>
            </a:r>
          </a:p>
          <a:p>
            <a:r>
              <a:rPr lang="en-US" dirty="0" smtClean="0"/>
              <a:t>Once you have the accident chain, go back and make changes to it to make it a safe situation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learned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Safety conscious</a:t>
            </a:r>
          </a:p>
          <a:p>
            <a:r>
              <a:rPr lang="en-US" dirty="0" smtClean="0"/>
              <a:t>Causes of accidental injuries</a:t>
            </a:r>
          </a:p>
          <a:p>
            <a:pPr lvl="1"/>
            <a:r>
              <a:rPr lang="en-US" dirty="0" smtClean="0"/>
              <a:t>Hazards</a:t>
            </a:r>
          </a:p>
          <a:p>
            <a:r>
              <a:rPr lang="en-US" dirty="0" smtClean="0"/>
              <a:t>How to prevent accidental injuries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91</TotalTime>
  <Words>157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Preventing Injury</vt:lpstr>
      <vt:lpstr>Lesson Objectives</vt:lpstr>
      <vt:lpstr>Question </vt:lpstr>
      <vt:lpstr>Vocabulary </vt:lpstr>
      <vt:lpstr>Question</vt:lpstr>
      <vt:lpstr>Accident Chain</vt:lpstr>
      <vt:lpstr>Breaking the Accident Chain</vt:lpstr>
      <vt:lpstr>Activity </vt:lpstr>
      <vt:lpstr>What we learned today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Preventing Injury</dc:title>
  <dc:creator>justin</dc:creator>
  <cp:lastModifiedBy>jminnich</cp:lastModifiedBy>
  <cp:revision>9</cp:revision>
  <dcterms:created xsi:type="dcterms:W3CDTF">2011-11-07T01:46:07Z</dcterms:created>
  <dcterms:modified xsi:type="dcterms:W3CDTF">2011-11-21T15:46:35Z</dcterms:modified>
</cp:coreProperties>
</file>