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6262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7262AF3-9E0B-4E77-B268-A6A6E63EEB21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84A69A-5D6E-4C8B-ADCF-E34C0500C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Justin </a:t>
            </a:r>
            <a:r>
              <a:rPr lang="en-US" dirty="0" err="1" smtClean="0"/>
              <a:t>Minnich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Respiratory Disorders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Inhalers </a:t>
            </a:r>
          </a:p>
          <a:p>
            <a:r>
              <a:rPr lang="en-US" dirty="0" smtClean="0"/>
              <a:t>Nebulizer</a:t>
            </a:r>
          </a:p>
          <a:p>
            <a:r>
              <a:rPr lang="en-US" dirty="0" smtClean="0"/>
              <a:t>Surgeries</a:t>
            </a:r>
          </a:p>
          <a:p>
            <a:pPr lvl="1"/>
            <a:r>
              <a:rPr lang="en-US" dirty="0" smtClean="0"/>
              <a:t>Remove thick mucus from lungs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can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Proper warm-up</a:t>
            </a:r>
          </a:p>
          <a:p>
            <a:r>
              <a:rPr lang="en-US" dirty="0" smtClean="0"/>
              <a:t>Proper cool-down</a:t>
            </a:r>
          </a:p>
          <a:p>
            <a:r>
              <a:rPr lang="en-US" dirty="0" smtClean="0"/>
              <a:t>Aerobic fitness</a:t>
            </a:r>
          </a:p>
          <a:p>
            <a:pPr lvl="1"/>
            <a:r>
              <a:rPr lang="en-US" dirty="0" smtClean="0"/>
              <a:t>Swimming</a:t>
            </a:r>
          </a:p>
          <a:p>
            <a:r>
              <a:rPr lang="en-US" dirty="0" smtClean="0"/>
              <a:t>Avoid running in cold air</a:t>
            </a:r>
          </a:p>
          <a:p>
            <a:r>
              <a:rPr lang="en-US" dirty="0" smtClean="0"/>
              <a:t>30-40 minutes of activity</a:t>
            </a:r>
          </a:p>
          <a:p>
            <a:r>
              <a:rPr lang="en-US" dirty="0" smtClean="0"/>
              <a:t>4-5 times per week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Dunn, J.M., &amp; </a:t>
            </a:r>
            <a:r>
              <a:rPr lang="en-US" dirty="0" err="1" smtClean="0"/>
              <a:t>Leitschuh</a:t>
            </a:r>
            <a:r>
              <a:rPr lang="en-US" dirty="0" smtClean="0"/>
              <a:t>, C.A. (2009). </a:t>
            </a:r>
            <a:r>
              <a:rPr lang="en-US" i="1" dirty="0" smtClean="0"/>
              <a:t>Special 	physical education</a:t>
            </a:r>
            <a:r>
              <a:rPr lang="en-US" dirty="0" smtClean="0"/>
              <a:t> (9</a:t>
            </a:r>
            <a:r>
              <a:rPr lang="en-US" baseline="30000" dirty="0" smtClean="0"/>
              <a:t>th</a:t>
            </a:r>
            <a:r>
              <a:rPr lang="en-US" dirty="0" smtClean="0"/>
              <a:t> ed.). Dubuque, IA: 	Kendall Hunt.</a:t>
            </a:r>
          </a:p>
          <a:p>
            <a:r>
              <a:rPr lang="en-US" dirty="0" smtClean="0"/>
              <a:t>The Ohio State University Medical Center. </a:t>
            </a:r>
            <a:r>
              <a:rPr lang="en-US" i="1" dirty="0" smtClean="0"/>
              <a:t>About 	Respiratory Disorders. </a:t>
            </a:r>
            <a:r>
              <a:rPr lang="en-US" dirty="0" smtClean="0"/>
              <a:t>Retrieved April 8, 2010. 	http://medicalcenter.osu.edu.</a:t>
            </a:r>
          </a:p>
          <a:p>
            <a:r>
              <a:rPr lang="en-US" dirty="0" smtClean="0"/>
              <a:t> University of Maryland Medical Center. </a:t>
            </a:r>
            <a:r>
              <a:rPr lang="en-US" i="1" dirty="0" smtClean="0"/>
              <a:t>Respiratory 	Disease </a:t>
            </a:r>
            <a:r>
              <a:rPr lang="en-US" dirty="0" smtClean="0"/>
              <a:t>(2008, January 18). Retrieved April 8, 	2010. http://www.umm.edu.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About 35 million Americans suffer from a respiratory disorder</a:t>
            </a:r>
          </a:p>
          <a:p>
            <a:r>
              <a:rPr lang="en-US" dirty="0" smtClean="0"/>
              <a:t>Respiratory disorders are the #3 killer in America</a:t>
            </a:r>
          </a:p>
          <a:p>
            <a:r>
              <a:rPr lang="en-US" dirty="0" smtClean="0"/>
              <a:t>Respiratory disorders are more common in African Americans</a:t>
            </a:r>
          </a:p>
          <a:p>
            <a:r>
              <a:rPr lang="en-US" dirty="0" smtClean="0"/>
              <a:t>On average 1 out of 10 school-aged children have asthma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Condition that leads to insufficient supply of oxygen to the lungs and the retention of carbon dioxide in the body.</a:t>
            </a:r>
            <a:endParaRPr lang="en-US" dirty="0"/>
          </a:p>
        </p:txBody>
      </p:sp>
      <p:pic>
        <p:nvPicPr>
          <p:cNvPr id="8194" name="Picture 2" descr="http://www.patientnewsletter.com/UserImages/resposito3/asthma%20inha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048000"/>
            <a:ext cx="2857500" cy="316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Common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Asthma</a:t>
            </a:r>
          </a:p>
          <a:p>
            <a:r>
              <a:rPr lang="en-US" dirty="0" smtClean="0"/>
              <a:t>Hay Fever </a:t>
            </a:r>
          </a:p>
          <a:p>
            <a:r>
              <a:rPr lang="en-US" dirty="0" smtClean="0"/>
              <a:t>Cystic Fibrosis</a:t>
            </a:r>
          </a:p>
          <a:p>
            <a:r>
              <a:rPr lang="en-US" dirty="0" smtClean="0"/>
              <a:t>Chronic Bronchitis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Asthma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572000"/>
          </a:xfrm>
        </p:spPr>
        <p:txBody>
          <a:bodyPr/>
          <a:lstStyle/>
          <a:p>
            <a:r>
              <a:rPr lang="en-US" dirty="0" smtClean="0"/>
              <a:t>The disease of the bronchiole by swelling of mucus membrane lining the bronchial tubes.  </a:t>
            </a:r>
          </a:p>
          <a:p>
            <a:endParaRPr lang="en-US" dirty="0" smtClean="0"/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Coughing</a:t>
            </a:r>
          </a:p>
          <a:p>
            <a:pPr lvl="1"/>
            <a:r>
              <a:rPr lang="en-US" dirty="0" smtClean="0"/>
              <a:t>Wheezing</a:t>
            </a:r>
          </a:p>
          <a:p>
            <a:pPr lvl="1"/>
            <a:r>
              <a:rPr lang="en-US" dirty="0" smtClean="0"/>
              <a:t>Constriction of chest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io.davidson.edu/people/kabernd/BerndCV/Lab/Website%20(Summer%202009)/MCChomepage/asth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23636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Hay Fever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allergic disease caused by a sensitivity to specific substances in the air.  Effects sleep and appetite.  There is no cure for hay fever.</a:t>
            </a:r>
          </a:p>
          <a:p>
            <a:endParaRPr lang="en-US" dirty="0" smtClean="0"/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Sneezing </a:t>
            </a:r>
          </a:p>
          <a:p>
            <a:pPr lvl="1"/>
            <a:r>
              <a:rPr lang="en-US" dirty="0" smtClean="0"/>
              <a:t>Watery eyes</a:t>
            </a:r>
          </a:p>
          <a:p>
            <a:pPr lvl="1"/>
            <a:r>
              <a:rPr lang="en-US" dirty="0" smtClean="0"/>
              <a:t>Running nose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Cystic Fibrosis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abnormality or inadequacy of some hormone that affects the excretion of mucus, saliva, and perspiration.</a:t>
            </a:r>
          </a:p>
          <a:p>
            <a:endParaRPr lang="en-US" dirty="0" smtClean="0"/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Abnormal amount of saliva and perspiration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Bronchitis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serious disease that interferes with breathing.</a:t>
            </a:r>
          </a:p>
          <a:p>
            <a:endParaRPr lang="en-US" dirty="0" smtClean="0"/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Shortness of breath</a:t>
            </a:r>
          </a:p>
          <a:p>
            <a:pPr lvl="1"/>
            <a:r>
              <a:rPr lang="en-US" dirty="0" smtClean="0"/>
              <a:t>Sufferer coughs</a:t>
            </a:r>
          </a:p>
          <a:p>
            <a:pPr lvl="2"/>
            <a:r>
              <a:rPr lang="en-US" dirty="0" smtClean="0"/>
              <a:t>Causing lots of phlegm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177</TotalTime>
  <Words>228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Respiratory Disorders</vt:lpstr>
      <vt:lpstr>Facts</vt:lpstr>
      <vt:lpstr>Respiratory Disorder</vt:lpstr>
      <vt:lpstr>Most Common Disorders</vt:lpstr>
      <vt:lpstr>Asthma </vt:lpstr>
      <vt:lpstr>Slide 6</vt:lpstr>
      <vt:lpstr>Hay Fever</vt:lpstr>
      <vt:lpstr>Cystic Fibrosis</vt:lpstr>
      <vt:lpstr>Chronic Bronchitis</vt:lpstr>
      <vt:lpstr>Treatments </vt:lpstr>
      <vt:lpstr>Things YOU can do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Disorders</dc:title>
  <dc:creator>AJR</dc:creator>
  <cp:lastModifiedBy>justin minnich</cp:lastModifiedBy>
  <cp:revision>9</cp:revision>
  <dcterms:created xsi:type="dcterms:W3CDTF">2010-04-21T01:00:37Z</dcterms:created>
  <dcterms:modified xsi:type="dcterms:W3CDTF">2010-04-21T14:26:12Z</dcterms:modified>
</cp:coreProperties>
</file>