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8" r:id="rId5"/>
    <p:sldId id="259" r:id="rId6"/>
    <p:sldId id="261" r:id="rId7"/>
    <p:sldId id="268" r:id="rId8"/>
    <p:sldId id="262" r:id="rId9"/>
    <p:sldId id="271" r:id="rId10"/>
    <p:sldId id="263" r:id="rId11"/>
    <p:sldId id="264" r:id="rId12"/>
    <p:sldId id="269" r:id="rId13"/>
    <p:sldId id="26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DE22838-56AA-4BAB-A1FD-FB3DFA2EC758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020075-58F2-42EE-8044-0A482BCF5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Z_cEkxEXF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Justin </a:t>
            </a:r>
            <a:r>
              <a:rPr lang="en-US" dirty="0" err="1" smtClean="0"/>
              <a:t>Minnich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Medical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Medicare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44958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Does not cover</a:t>
            </a:r>
          </a:p>
          <a:p>
            <a:pPr lvl="1"/>
            <a:r>
              <a:rPr lang="en-US" dirty="0" smtClean="0"/>
              <a:t>Home care</a:t>
            </a:r>
          </a:p>
          <a:p>
            <a:pPr lvl="1"/>
            <a:r>
              <a:rPr lang="en-US" dirty="0" smtClean="0"/>
              <a:t>Dental care</a:t>
            </a:r>
          </a:p>
          <a:p>
            <a:pPr lvl="1"/>
            <a:r>
              <a:rPr lang="en-US" dirty="0" smtClean="0"/>
              <a:t>Vision and glasses</a:t>
            </a:r>
          </a:p>
          <a:p>
            <a:pPr lvl="1"/>
            <a:r>
              <a:rPr lang="en-US" dirty="0" smtClean="0"/>
              <a:t>Hearing exams</a:t>
            </a:r>
          </a:p>
          <a:p>
            <a:pPr lvl="1"/>
            <a:r>
              <a:rPr lang="en-US" dirty="0" smtClean="0"/>
              <a:t>Hearing aids</a:t>
            </a:r>
          </a:p>
          <a:p>
            <a:r>
              <a:rPr lang="en-US" dirty="0" smtClean="0"/>
              <a:t>It can be confusing</a:t>
            </a:r>
          </a:p>
          <a:p>
            <a:r>
              <a:rPr lang="en-US" dirty="0" smtClean="0"/>
              <a:t>Need for health care is growing, while Medicare is shrinking</a:t>
            </a:r>
          </a:p>
          <a:p>
            <a:pPr lvl="1"/>
            <a:r>
              <a:rPr lang="en-US" dirty="0" smtClean="0"/>
              <a:t>More people need health care, health care is more expensive</a:t>
            </a:r>
            <a:endParaRPr lang="en-US" dirty="0"/>
          </a:p>
        </p:txBody>
      </p:sp>
      <p:pic>
        <p:nvPicPr>
          <p:cNvPr id="4098" name="Picture 2" descr="http://www.blackcommentator.com/227/227_images/227_cartoon_medicare_drained_small_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828800"/>
            <a:ext cx="384048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 similar to Medicare, only for the poor </a:t>
            </a:r>
          </a:p>
          <a:p>
            <a:r>
              <a:rPr lang="en-US" dirty="0" smtClean="0"/>
              <a:t>Eligibility is based on monthly income</a:t>
            </a:r>
          </a:p>
          <a:p>
            <a:pPr lvl="1"/>
            <a:r>
              <a:rPr lang="en-US" dirty="0" smtClean="0"/>
              <a:t>Works for both elders and non elders</a:t>
            </a:r>
          </a:p>
          <a:p>
            <a:r>
              <a:rPr lang="en-US" dirty="0" smtClean="0"/>
              <a:t>Each state is different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2"/>
              </a:rPr>
              <a:t>http://www.youtube.com/watch?v=QZ_cEkxEXFE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dirty="0" smtClean="0"/>
              <a:t>How do you feel about paying taxes for Social Security, Medicare, Medicaid, and other government services?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Health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 costs</a:t>
            </a:r>
          </a:p>
          <a:p>
            <a:pPr lvl="1"/>
            <a:r>
              <a:rPr lang="en-US" dirty="0" smtClean="0"/>
              <a:t>Technology is more advanced making costs go up</a:t>
            </a:r>
          </a:p>
          <a:p>
            <a:r>
              <a:rPr lang="en-US" dirty="0" smtClean="0"/>
              <a:t>For profit medical care</a:t>
            </a:r>
          </a:p>
          <a:p>
            <a:pPr lvl="1"/>
            <a:r>
              <a:rPr lang="en-US" dirty="0" smtClean="0"/>
              <a:t>Large corporations </a:t>
            </a:r>
          </a:p>
          <a:p>
            <a:r>
              <a:rPr lang="en-US" dirty="0" smtClean="0"/>
              <a:t>Inequities in treatment</a:t>
            </a:r>
          </a:p>
          <a:p>
            <a:pPr lvl="1"/>
            <a:r>
              <a:rPr lang="en-US" dirty="0" smtClean="0"/>
              <a:t>Income, race, gender, age</a:t>
            </a:r>
          </a:p>
          <a:p>
            <a:r>
              <a:rPr lang="en-US" dirty="0" smtClean="0"/>
              <a:t>Inaccessible services</a:t>
            </a:r>
          </a:p>
          <a:p>
            <a:pPr lvl="1"/>
            <a:r>
              <a:rPr lang="en-US" dirty="0" smtClean="0"/>
              <a:t>Traveling, going from doctor to doctor</a:t>
            </a:r>
          </a:p>
          <a:p>
            <a:r>
              <a:rPr lang="en-US" dirty="0" smtClean="0"/>
              <a:t>Lack of training in geriatrics</a:t>
            </a:r>
          </a:p>
          <a:p>
            <a:pPr lvl="1"/>
            <a:r>
              <a:rPr lang="en-US" dirty="0" smtClean="0"/>
              <a:t>Growing number of elders</a:t>
            </a:r>
          </a:p>
          <a:p>
            <a:pPr lvl="1"/>
            <a:r>
              <a:rPr lang="en-US" dirty="0" smtClean="0"/>
              <a:t>People aren’t interested in working with elders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dirty="0" smtClean="0"/>
              <a:t>What do you think is the single most concern with health care?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Know how elders get income</a:t>
            </a:r>
          </a:p>
          <a:p>
            <a:r>
              <a:rPr lang="en-US" dirty="0" smtClean="0"/>
              <a:t>Know financing of medical care</a:t>
            </a:r>
          </a:p>
          <a:p>
            <a:r>
              <a:rPr lang="en-US" dirty="0" smtClean="0"/>
              <a:t>Understand the problems associated with medical care</a:t>
            </a:r>
            <a:endParaRPr lang="en-US" dirty="0"/>
          </a:p>
        </p:txBody>
      </p:sp>
      <p:pic>
        <p:nvPicPr>
          <p:cNvPr id="1026" name="Picture 2" descr="http://www.chicago-personal-injury-lawyer-blog.com/Medical%20Mon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886200"/>
            <a:ext cx="5495460" cy="2171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dirty="0" smtClean="0"/>
              <a:t>What kind of medical care do your grandparents get? How do they pay for it?</a:t>
            </a:r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Elders’ Source of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Social Security</a:t>
            </a:r>
          </a:p>
          <a:p>
            <a:r>
              <a:rPr lang="en-US" dirty="0" smtClean="0"/>
              <a:t>Supplemental Security Income (SSI)</a:t>
            </a:r>
          </a:p>
          <a:p>
            <a:r>
              <a:rPr lang="en-US" dirty="0" smtClean="0"/>
              <a:t>Pensions</a:t>
            </a:r>
          </a:p>
          <a:p>
            <a:r>
              <a:rPr lang="en-US" dirty="0" smtClean="0"/>
              <a:t>Assets (savings, home equity)</a:t>
            </a:r>
          </a:p>
          <a:p>
            <a:r>
              <a:rPr lang="en-US" dirty="0" smtClean="0"/>
              <a:t>Previous earnings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8194" name="Picture 2" descr="http://news-libraries.mit.edu/blog/wp-content/uploads/2008/01/mon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819400"/>
            <a:ext cx="3505200" cy="3505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Security vs. Supplemental Security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Social Security</a:t>
            </a:r>
          </a:p>
          <a:p>
            <a:pPr lvl="1"/>
            <a:r>
              <a:rPr lang="en-US" dirty="0" smtClean="0"/>
              <a:t>Guaranteed monthly income to individuals 65 and older, who paid into the program while working.  </a:t>
            </a:r>
          </a:p>
          <a:p>
            <a:pPr lvl="1"/>
            <a:r>
              <a:rPr lang="en-US" dirty="0" smtClean="0"/>
              <a:t>48 million people benefit from social security</a:t>
            </a:r>
          </a:p>
          <a:p>
            <a:pPr lvl="2"/>
            <a:r>
              <a:rPr lang="en-US" dirty="0" smtClean="0"/>
              <a:t>Men receive around $1100 per year</a:t>
            </a:r>
          </a:p>
          <a:p>
            <a:pPr lvl="2"/>
            <a:r>
              <a:rPr lang="en-US" dirty="0" smtClean="0"/>
              <a:t>Women receive around $900 per year</a:t>
            </a:r>
          </a:p>
          <a:p>
            <a:r>
              <a:rPr lang="en-US" dirty="0" smtClean="0"/>
              <a:t>Supplemental Security Income</a:t>
            </a:r>
          </a:p>
          <a:p>
            <a:pPr lvl="1"/>
            <a:r>
              <a:rPr lang="en-US" dirty="0" smtClean="0"/>
              <a:t>If Social Security benefits are insufficient to cover living expenses, public assistance is available from the SSI</a:t>
            </a:r>
          </a:p>
          <a:p>
            <a:pPr lvl="1"/>
            <a:r>
              <a:rPr lang="en-US" dirty="0" smtClean="0"/>
              <a:t>Covers people who are aged, blind, or permanently disabled</a:t>
            </a:r>
          </a:p>
          <a:p>
            <a:pPr lvl="2"/>
            <a:r>
              <a:rPr lang="en-US" dirty="0" smtClean="0"/>
              <a:t>7 million people are covered by SSI, 2 million are elders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Financing Medical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Medicare</a:t>
            </a:r>
          </a:p>
          <a:p>
            <a:r>
              <a:rPr lang="en-US" dirty="0" smtClean="0"/>
              <a:t>Supplemental health insurance</a:t>
            </a:r>
          </a:p>
          <a:p>
            <a:r>
              <a:rPr lang="en-US" dirty="0" smtClean="0"/>
              <a:t>Medicaid</a:t>
            </a:r>
          </a:p>
          <a:p>
            <a:r>
              <a:rPr lang="en-US" dirty="0" smtClean="0"/>
              <a:t>Department of veterans affairs</a:t>
            </a:r>
          </a:p>
          <a:p>
            <a:r>
              <a:rPr lang="en-US" dirty="0" smtClean="0"/>
              <a:t>Indian health service</a:t>
            </a:r>
          </a:p>
          <a:p>
            <a:r>
              <a:rPr lang="en-US" dirty="0" smtClean="0"/>
              <a:t>Out-of-pocket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dirty="0" smtClean="0"/>
              <a:t>What are some of the things that Medicare covers?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Billions of dollars are spent each year on Medicare</a:t>
            </a:r>
          </a:p>
          <a:p>
            <a:pPr lvl="1"/>
            <a:r>
              <a:rPr lang="en-US" dirty="0" smtClean="0"/>
              <a:t>The money comes from taxes</a:t>
            </a:r>
          </a:p>
          <a:p>
            <a:r>
              <a:rPr lang="en-US" dirty="0" smtClean="0"/>
              <a:t>When you reach 65 years of age you are automatically eligible </a:t>
            </a:r>
          </a:p>
          <a:p>
            <a:r>
              <a:rPr lang="en-US" dirty="0" smtClean="0"/>
              <a:t>Covers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39624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Nursing Homes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Prescriptions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Homecare*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 algn="ctr">
              <a:buNone/>
            </a:pPr>
            <a:r>
              <a:rPr lang="en-US" dirty="0" smtClean="0"/>
              <a:t>Name some problems associated with medical costs.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271</TotalTime>
  <Words>400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Medical Care</vt:lpstr>
      <vt:lpstr>Chapter objectives</vt:lpstr>
      <vt:lpstr>Discussion #1</vt:lpstr>
      <vt:lpstr>Elders’ Source of Income</vt:lpstr>
      <vt:lpstr>Social Security vs. Supplemental Security Income</vt:lpstr>
      <vt:lpstr>Financing Medical Care</vt:lpstr>
      <vt:lpstr>Discussion #2</vt:lpstr>
      <vt:lpstr>Medicare </vt:lpstr>
      <vt:lpstr>Discussion #3</vt:lpstr>
      <vt:lpstr>Limitations of Medicare</vt:lpstr>
      <vt:lpstr>Medicaid </vt:lpstr>
      <vt:lpstr>Discussion #4</vt:lpstr>
      <vt:lpstr>Problems with Health Care</vt:lpstr>
      <vt:lpstr>Discussion #5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Care</dc:title>
  <dc:creator>justin</dc:creator>
  <cp:lastModifiedBy>jminnich</cp:lastModifiedBy>
  <cp:revision>18</cp:revision>
  <dcterms:created xsi:type="dcterms:W3CDTF">2011-01-21T00:54:01Z</dcterms:created>
  <dcterms:modified xsi:type="dcterms:W3CDTF">2011-03-18T13:12:57Z</dcterms:modified>
</cp:coreProperties>
</file>