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67" r:id="rId8"/>
    <p:sldId id="259" r:id="rId9"/>
    <p:sldId id="260" r:id="rId10"/>
    <p:sldId id="268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B99C92-0A9C-41B0-A6DC-EEABBAF53B7B}" type="datetimeFigureOut">
              <a:rPr lang="en-US" smtClean="0"/>
              <a:t>10/30/2011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49795E-6A45-4075-B950-83B8C3BF794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ffingtonpost.com/2010/10/22/technology-in-schools-wei_n_772674.html" TargetMode="External"/><Relationship Id="rId2" Type="http://schemas.openxmlformats.org/officeDocument/2006/relationships/hyperlink" Target="http://education.mit.edu/papers/GamesSimsSocNets_EdArcade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in the Classroom:</a:t>
            </a:r>
            <a:br>
              <a:rPr lang="en-US" dirty="0" smtClean="0"/>
            </a:br>
            <a:r>
              <a:rPr lang="en-US" dirty="0" smtClean="0"/>
              <a:t>The Learning Environment of Today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Paige Evans &amp; Emily Rogers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15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According to Slate,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“Finish students were among the fifth best in math and science in 2006.  Their classrooms are bare of technology, the have less homework, start school a year later, and do less homework on average.” </a:t>
            </a:r>
          </a:p>
        </p:txBody>
      </p:sp>
    </p:spTree>
    <p:extLst>
      <p:ext uri="{BB962C8B-B14F-4D97-AF65-F5344CB8AC3E}">
        <p14:creationId xmlns:p14="http://schemas.microsoft.com/office/powerpoint/2010/main" val="120730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Life Example – Field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3</a:t>
            </a:r>
            <a:r>
              <a:rPr lang="en-US" u="sng" baseline="30000" dirty="0" smtClean="0"/>
              <a:t>rd</a:t>
            </a:r>
            <a:r>
              <a:rPr lang="en-US" u="sng" dirty="0" smtClean="0"/>
              <a:t> Grade Classroom!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http://www.youtube.com/watch?v=lUVgSWsyIE8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32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</a:t>
            </a:r>
            <a:r>
              <a:rPr lang="en-US" dirty="0" err="1" smtClean="0"/>
              <a:t>ChaCha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was the 29</a:t>
            </a:r>
            <a:r>
              <a:rPr lang="en-US" baseline="30000" dirty="0" smtClean="0"/>
              <a:t>th</a:t>
            </a:r>
            <a:r>
              <a:rPr lang="en-US" dirty="0" smtClean="0"/>
              <a:t> President? </a:t>
            </a:r>
          </a:p>
          <a:p>
            <a:r>
              <a:rPr lang="en-US" dirty="0" smtClean="0"/>
              <a:t>First person to get the right answer, get’s a chocolate bar! </a:t>
            </a:r>
          </a:p>
          <a:p>
            <a:r>
              <a:rPr lang="en-US" dirty="0" smtClean="0"/>
              <a:t>Ready, Set, Text</a:t>
            </a:r>
            <a:r>
              <a:rPr lang="en-US" dirty="0" smtClean="0">
                <a:sym typeface="Wingdings" pitchFamily="2" charset="2"/>
              </a:rPr>
              <a:t>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71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http://education.mit.edu/papers/GamesSimsSocNets_EdArcade.pdf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www.huffingtonpost.com/2010/10/22/technology-in-schools-wei_n_772674.html</a:t>
            </a:r>
            <a:endParaRPr lang="en-US" dirty="0" smtClean="0"/>
          </a:p>
          <a:p>
            <a:r>
              <a:rPr lang="en-US" dirty="0"/>
              <a:t>http://www.educationworld.com/a_tech/archives/technology.shtml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8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Apple</a:t>
            </a:r>
          </a:p>
          <a:p>
            <a:r>
              <a:rPr lang="en-US" dirty="0" err="1" smtClean="0"/>
              <a:t>Mimio</a:t>
            </a:r>
            <a:r>
              <a:rPr lang="en-US" dirty="0" smtClean="0"/>
              <a:t> Boards</a:t>
            </a:r>
          </a:p>
          <a:p>
            <a:r>
              <a:rPr lang="en-US" dirty="0" smtClean="0"/>
              <a:t>Angel </a:t>
            </a:r>
          </a:p>
          <a:p>
            <a:r>
              <a:rPr lang="en-US" dirty="0" smtClean="0"/>
              <a:t>Smart Phones </a:t>
            </a:r>
          </a:p>
          <a:p>
            <a:r>
              <a:rPr lang="en-US" dirty="0" smtClean="0"/>
              <a:t>Apps </a:t>
            </a:r>
          </a:p>
          <a:p>
            <a:r>
              <a:rPr lang="en-US" dirty="0" smtClean="0"/>
              <a:t>Moodle</a:t>
            </a:r>
          </a:p>
          <a:p>
            <a:r>
              <a:rPr lang="en-US" dirty="0" smtClean="0"/>
              <a:t>Laptops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75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What is good learning? That may be a subjective question. But it’s likely that many educators would give answers </a:t>
            </a:r>
          </a:p>
          <a:p>
            <a:pPr marL="0" indent="0">
              <a:buNone/>
            </a:pPr>
            <a:r>
              <a:rPr lang="en-US" dirty="0" smtClean="0"/>
              <a:t>that fall in the same ballpark…</a:t>
            </a:r>
          </a:p>
          <a:p>
            <a:pPr marL="0" indent="0">
              <a:buNone/>
            </a:pPr>
            <a:r>
              <a:rPr lang="en-US" dirty="0" smtClean="0"/>
              <a:t>    …students collaborating and discussing ideas, possible solutions…</a:t>
            </a:r>
          </a:p>
          <a:p>
            <a:pPr marL="0" indent="0">
              <a:buNone/>
            </a:pPr>
            <a:r>
              <a:rPr lang="en-US" dirty="0" smtClean="0"/>
              <a:t>    …project-based learning, designed around real world contexts…</a:t>
            </a:r>
          </a:p>
          <a:p>
            <a:pPr marL="0" indent="0">
              <a:buNone/>
            </a:pPr>
            <a:r>
              <a:rPr lang="en-US" dirty="0" smtClean="0"/>
              <a:t>   …connecting with other students around the world, on topics of study…</a:t>
            </a:r>
          </a:p>
          <a:p>
            <a:pPr marL="0" indent="0">
              <a:buNone/>
            </a:pPr>
            <a:r>
              <a:rPr lang="en-US" dirty="0" smtClean="0"/>
              <a:t>   …immersing students in a learning experience that allows them to grapple with a problem, </a:t>
            </a:r>
          </a:p>
          <a:p>
            <a:pPr marL="0" indent="0">
              <a:buNone/>
            </a:pPr>
            <a:r>
              <a:rPr lang="en-US" dirty="0" smtClean="0"/>
              <a:t>   …gaining higher-order thinking skills from pursuing the solution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smtClean="0"/>
              <a:t>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NOT REVOLUTION OF TEACHING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 smtClean="0"/>
              <a:t>Games and Simulations are used to teach doctors and military personnel. </a:t>
            </a:r>
          </a:p>
          <a:p>
            <a:pPr algn="ctr"/>
            <a:r>
              <a:rPr lang="en-US" sz="3000" dirty="0" smtClean="0"/>
              <a:t>They don’t want you to teach with technology just to utilize what’s there, but instead to use it to help reinforce the content. </a:t>
            </a:r>
          </a:p>
          <a:p>
            <a:pPr algn="ctr"/>
            <a:r>
              <a:rPr lang="en-US" sz="3000" dirty="0" smtClean="0"/>
              <a:t>The Educational Revolution </a:t>
            </a:r>
            <a:r>
              <a:rPr lang="en-US" sz="3000" dirty="0" smtClean="0">
                <a:sym typeface="Wingdings" pitchFamily="2" charset="2"/>
              </a:rPr>
              <a:t> Social </a:t>
            </a:r>
            <a:r>
              <a:rPr lang="en-US" sz="3000" dirty="0" err="1" smtClean="0">
                <a:sym typeface="Wingdings" pitchFamily="2" charset="2"/>
              </a:rPr>
              <a:t>Reconstructionism</a:t>
            </a:r>
            <a:r>
              <a:rPr lang="en-US" sz="3000" dirty="0" smtClean="0">
                <a:sym typeface="Wingdings" pitchFamily="2" charset="2"/>
              </a:rPr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9387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Diplomacy – Video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Mr. Ross’s 7</a:t>
            </a:r>
            <a:r>
              <a:rPr lang="en-US" baseline="30000" dirty="0" smtClean="0"/>
              <a:t>th</a:t>
            </a:r>
            <a:r>
              <a:rPr lang="en-US" dirty="0" smtClean="0"/>
              <a:t> Grade Social Studies Class</a:t>
            </a:r>
          </a:p>
          <a:p>
            <a:r>
              <a:rPr lang="en-US" dirty="0" smtClean="0"/>
              <a:t>Overview – Simulates the political and military conditions of Europe in the late 1800s early 1900s</a:t>
            </a:r>
          </a:p>
          <a:p>
            <a:r>
              <a:rPr lang="en-US" dirty="0" smtClean="0"/>
              <a:t>Helps cover his content and describe why WWI occurred </a:t>
            </a:r>
          </a:p>
          <a:p>
            <a:pPr lvl="1"/>
            <a:r>
              <a:rPr lang="en-US" dirty="0" smtClean="0"/>
              <a:t>Teaches the skills of negotiation</a:t>
            </a:r>
          </a:p>
          <a:p>
            <a:pPr lvl="1"/>
            <a:r>
              <a:rPr lang="en-US" dirty="0" smtClean="0"/>
              <a:t>Solving problems with collaboration </a:t>
            </a:r>
          </a:p>
          <a:p>
            <a:pPr lvl="1"/>
            <a:r>
              <a:rPr lang="en-US" dirty="0" smtClean="0"/>
              <a:t>Teaches students that their actions influence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09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Texting</a:t>
            </a:r>
            <a:endParaRPr lang="en-US" dirty="0"/>
          </a:p>
          <a:p>
            <a:r>
              <a:rPr lang="en-US" dirty="0" smtClean="0"/>
              <a:t>Finding the answers online </a:t>
            </a:r>
          </a:p>
          <a:p>
            <a:r>
              <a:rPr lang="en-US" dirty="0" smtClean="0"/>
              <a:t>Plagiarism </a:t>
            </a:r>
          </a:p>
          <a:p>
            <a:r>
              <a:rPr lang="en-US" dirty="0" smtClean="0"/>
              <a:t>Instant Messaging</a:t>
            </a:r>
          </a:p>
          <a:p>
            <a:r>
              <a:rPr lang="en-US" dirty="0" smtClean="0"/>
              <a:t>Excuses  </a:t>
            </a:r>
          </a:p>
        </p:txBody>
      </p:sp>
    </p:spTree>
    <p:extLst>
      <p:ext uri="{BB962C8B-B14F-4D97-AF65-F5344CB8AC3E}">
        <p14:creationId xmlns:p14="http://schemas.microsoft.com/office/powerpoint/2010/main" val="84882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85800"/>
            <a:ext cx="7924800" cy="5181600"/>
          </a:xfrm>
        </p:spPr>
        <p:txBody>
          <a:bodyPr>
            <a:noAutofit/>
          </a:bodyPr>
          <a:lstStyle/>
          <a:p>
            <a:r>
              <a:rPr lang="en-US" sz="5000" dirty="0" smtClean="0"/>
              <a:t>Mr. Ross, “Games don’t teach the content… it teaches students the conceptual knowledge and sets the environment for you to teach what you want.”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915238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information gathered </a:t>
            </a:r>
          </a:p>
          <a:p>
            <a:r>
              <a:rPr lang="en-US" dirty="0" smtClean="0"/>
              <a:t>Keeps class moving </a:t>
            </a:r>
          </a:p>
          <a:p>
            <a:r>
              <a:rPr lang="en-US" dirty="0" smtClean="0"/>
              <a:t>Online discussions </a:t>
            </a:r>
          </a:p>
          <a:p>
            <a:r>
              <a:rPr lang="en-US" dirty="0" smtClean="0"/>
              <a:t>Unlimited resources </a:t>
            </a:r>
          </a:p>
          <a:p>
            <a:r>
              <a:rPr lang="en-US" dirty="0" smtClean="0"/>
              <a:t>Keeps students up to date with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4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Cyber Bullying </a:t>
            </a:r>
          </a:p>
          <a:p>
            <a:r>
              <a:rPr lang="en-US" dirty="0" smtClean="0"/>
              <a:t>Cheating </a:t>
            </a:r>
          </a:p>
          <a:p>
            <a:r>
              <a:rPr lang="en-US" dirty="0" smtClean="0"/>
              <a:t>Slow Connection </a:t>
            </a:r>
          </a:p>
          <a:p>
            <a:r>
              <a:rPr lang="en-US" dirty="0" smtClean="0"/>
              <a:t>Access to Internet at home? </a:t>
            </a:r>
          </a:p>
          <a:p>
            <a:r>
              <a:rPr lang="en-US" dirty="0" smtClean="0"/>
              <a:t>No hard paper copy </a:t>
            </a:r>
          </a:p>
          <a:p>
            <a:r>
              <a:rPr lang="en-US" dirty="0" smtClean="0"/>
              <a:t>Teacher training</a:t>
            </a:r>
          </a:p>
          <a:p>
            <a:r>
              <a:rPr lang="en-US" dirty="0" smtClean="0"/>
              <a:t>Technology </a:t>
            </a:r>
            <a:r>
              <a:rPr lang="en-US" dirty="0" smtClean="0"/>
              <a:t>FAIL.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82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251</TotalTime>
  <Words>396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Technology in the Classroom: The Learning Environment of Today</vt:lpstr>
      <vt:lpstr>Technology?</vt:lpstr>
      <vt:lpstr>PowerPoint Presentation</vt:lpstr>
      <vt:lpstr>EVOLUTION NOT REVOLUTION OF TEACHING </vt:lpstr>
      <vt:lpstr>Diplomacy – Video Game</vt:lpstr>
      <vt:lpstr>Cheating?</vt:lpstr>
      <vt:lpstr>PowerPoint Presentation</vt:lpstr>
      <vt:lpstr>The Pros</vt:lpstr>
      <vt:lpstr>The Cons</vt:lpstr>
      <vt:lpstr>According to Slate, </vt:lpstr>
      <vt:lpstr>Real Life Example – Field Experience</vt:lpstr>
      <vt:lpstr>Let’s ChaCha?</vt:lpstr>
      <vt:lpstr>Sources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in the Classroom</dc:title>
  <dc:creator>Paige</dc:creator>
  <cp:lastModifiedBy>Paige</cp:lastModifiedBy>
  <cp:revision>6</cp:revision>
  <dcterms:created xsi:type="dcterms:W3CDTF">2011-10-24T05:53:09Z</dcterms:created>
  <dcterms:modified xsi:type="dcterms:W3CDTF">2011-10-30T22:59:21Z</dcterms:modified>
</cp:coreProperties>
</file>