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7AACF-2E42-4B9D-9C39-9B7E531893E8}" type="datetimeFigureOut">
              <a:rPr lang="en-US" smtClean="0"/>
              <a:t>4/27/2008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159E0-571F-4380-9CDF-A1F0B7746E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7501DF-C630-4CC2-BB2D-999C2B9CA3F5}" type="datetimeFigureOut">
              <a:rPr lang="en-US" smtClean="0"/>
              <a:pPr/>
              <a:t>4/27/2008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22DAA9-8BFE-4A04-9E0B-A64F281E7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Serious Emotional Disturbance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762000"/>
          </a:xfrm>
        </p:spPr>
        <p:txBody>
          <a:bodyPr/>
          <a:lstStyle/>
          <a:p>
            <a:r>
              <a:rPr lang="en-US" dirty="0" smtClean="0"/>
              <a:t>Tyler Smith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Dunn, J. M. &amp; </a:t>
            </a:r>
            <a:r>
              <a:rPr lang="en-US" dirty="0" err="1" smtClean="0"/>
              <a:t>Leitschuh</a:t>
            </a:r>
            <a:r>
              <a:rPr lang="en-US" dirty="0" smtClean="0"/>
              <a:t>, C. A. (2006). </a:t>
            </a:r>
            <a:r>
              <a:rPr lang="en-US" u="sng" dirty="0" smtClean="0"/>
              <a:t>Special physical education </a:t>
            </a:r>
            <a:r>
              <a:rPr lang="en-US" dirty="0" smtClean="0"/>
              <a:t>(8</a:t>
            </a:r>
            <a:r>
              <a:rPr lang="en-US" baseline="30000" dirty="0" smtClean="0"/>
              <a:t>th</a:t>
            </a:r>
            <a:r>
              <a:rPr lang="en-US" dirty="0" smtClean="0"/>
              <a:t> ed.). Dubuque, IA: Kendall/Hunt.</a:t>
            </a:r>
          </a:p>
          <a:p>
            <a:r>
              <a:rPr lang="en-US" dirty="0" err="1" smtClean="0"/>
              <a:t>Grotevant</a:t>
            </a:r>
            <a:r>
              <a:rPr lang="en-US" dirty="0" smtClean="0"/>
              <a:t>, H. D., </a:t>
            </a:r>
            <a:r>
              <a:rPr lang="en-US" dirty="0" err="1" smtClean="0"/>
              <a:t>McRoy</a:t>
            </a:r>
            <a:r>
              <a:rPr lang="en-US" dirty="0" smtClean="0"/>
              <a:t>, R. G., &amp; </a:t>
            </a:r>
            <a:r>
              <a:rPr lang="en-US" dirty="0" err="1" smtClean="0"/>
              <a:t>Zurcher</a:t>
            </a:r>
            <a:r>
              <a:rPr lang="en-US" dirty="0" smtClean="0"/>
              <a:t> Jr., L. A. (1988). </a:t>
            </a:r>
            <a:r>
              <a:rPr lang="en-US" u="sng" dirty="0" smtClean="0"/>
              <a:t>Emotional disturbance in adopted adolescents: Origins and development. </a:t>
            </a:r>
            <a:r>
              <a:rPr lang="en-US" dirty="0" smtClean="0"/>
              <a:t>New York, </a:t>
            </a:r>
            <a:r>
              <a:rPr lang="en-US" dirty="0" err="1" smtClean="0"/>
              <a:t>NY:Praeger</a:t>
            </a:r>
            <a:r>
              <a:rPr lang="en-US" dirty="0" smtClean="0"/>
              <a:t>.</a:t>
            </a:r>
            <a:endParaRPr lang="en-US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Serious emotional disturbance is defined as follows: The term means a condition exhibiting one or more of the following characteristics over a long period of time, which affects a child’s educational performance:</a:t>
            </a:r>
          </a:p>
          <a:p>
            <a:r>
              <a:rPr lang="en-US" dirty="0" smtClean="0"/>
              <a:t>A. An inability to learn that can’t be explained by intellectual , sensory, or health factors</a:t>
            </a:r>
          </a:p>
          <a:p>
            <a:r>
              <a:rPr lang="en-US" dirty="0" smtClean="0"/>
              <a:t>B. An inability to build relationships with peers or teachers</a:t>
            </a:r>
          </a:p>
          <a:p>
            <a:r>
              <a:rPr lang="en-US" dirty="0" smtClean="0"/>
              <a:t>C. Inappropriate types of behavior or feelings under normal circumstances</a:t>
            </a:r>
          </a:p>
          <a:p>
            <a:r>
              <a:rPr lang="en-US" dirty="0" smtClean="0"/>
              <a:t>D. A general mood of unhappiness or depression</a:t>
            </a:r>
          </a:p>
          <a:p>
            <a:r>
              <a:rPr lang="en-US" dirty="0" smtClean="0"/>
              <a:t>E. A tendency to develop physical symptoms or fears associated with personal or school problems.</a:t>
            </a:r>
          </a:p>
          <a:p>
            <a:r>
              <a:rPr lang="en-US" dirty="0" smtClean="0"/>
              <a:t>This term also includes schizophrenia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Causes have not been determined.</a:t>
            </a:r>
          </a:p>
          <a:p>
            <a:r>
              <a:rPr lang="en-US" dirty="0" smtClean="0"/>
              <a:t>Many factors include heredity, brain disorder, diet, stress, and family functioning  have all been considered probable causes</a:t>
            </a:r>
          </a:p>
          <a:p>
            <a:r>
              <a:rPr lang="en-US" dirty="0" smtClean="0"/>
              <a:t>Although research has not shown any of these to be direct cause of behavior or emotional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and Behaviors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Hyperactivity (short attention span, impulsiveness)</a:t>
            </a:r>
          </a:p>
          <a:p>
            <a:r>
              <a:rPr lang="en-US" dirty="0" smtClean="0"/>
              <a:t>Very aggressive (want to act and fight out their feelings)</a:t>
            </a:r>
          </a:p>
          <a:p>
            <a:r>
              <a:rPr lang="en-US" dirty="0" smtClean="0"/>
              <a:t>Withdrawal ( no social interaction, excessive fear and anxiety)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Immaturity (snapping for no reason, crying, temper tantrums)</a:t>
            </a:r>
          </a:p>
          <a:p>
            <a:r>
              <a:rPr lang="en-US" dirty="0" smtClean="0"/>
              <a:t>Learning Difficulties </a:t>
            </a:r>
          </a:p>
          <a:p>
            <a:r>
              <a:rPr lang="en-US" dirty="0" smtClean="0"/>
              <a:t>( academically performing below grade level) because their issues affect their school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Facts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Up to one in 10 people may suffer from a serious emotional disturbance</a:t>
            </a:r>
          </a:p>
          <a:p>
            <a:r>
              <a:rPr lang="en-US" dirty="0" smtClean="0"/>
              <a:t>However up to 70% of children do not receive mental health services, because its so hard to determine symptoms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Many of these adolescents commit suicide because they have no help, which is the third leading cause of death for 15-24 years  and the sixth leading cause for 5-14 year olds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the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Obsessive Compulsive</a:t>
            </a:r>
          </a:p>
          <a:p>
            <a:r>
              <a:rPr lang="en-US" dirty="0" smtClean="0"/>
              <a:t>Psychosis</a:t>
            </a:r>
          </a:p>
          <a:p>
            <a:r>
              <a:rPr lang="en-US" dirty="0" smtClean="0"/>
              <a:t>Schizophrenia</a:t>
            </a:r>
          </a:p>
          <a:p>
            <a:r>
              <a:rPr lang="en-US" dirty="0" smtClean="0"/>
              <a:t>Mood disorders</a:t>
            </a:r>
          </a:p>
          <a:p>
            <a:r>
              <a:rPr lang="en-US" dirty="0" smtClean="0"/>
              <a:t>Separation Anxiety disorders</a:t>
            </a:r>
          </a:p>
          <a:p>
            <a:r>
              <a:rPr lang="en-US" dirty="0" smtClean="0"/>
              <a:t>Intermittent Explosive Disorder</a:t>
            </a:r>
          </a:p>
          <a:p>
            <a:r>
              <a:rPr lang="en-US" dirty="0" smtClean="0"/>
              <a:t>There are many more as well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Serious cases of the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Children with the most serious disturbances may exhibit</a:t>
            </a:r>
          </a:p>
          <a:p>
            <a:pPr lvl="1"/>
            <a:r>
              <a:rPr lang="en-US" dirty="0" smtClean="0"/>
              <a:t>Excessive anxiety</a:t>
            </a:r>
          </a:p>
          <a:p>
            <a:pPr lvl="1"/>
            <a:r>
              <a:rPr lang="en-US" dirty="0" smtClean="0"/>
              <a:t>Bizarre motor acts</a:t>
            </a:r>
          </a:p>
          <a:p>
            <a:pPr lvl="1"/>
            <a:r>
              <a:rPr lang="en-US" dirty="0" smtClean="0"/>
              <a:t>Abnormal mood swings</a:t>
            </a:r>
          </a:p>
          <a:p>
            <a:pPr lvl="1"/>
            <a:r>
              <a:rPr lang="en-US" dirty="0" smtClean="0"/>
              <a:t>Some are even identified as having severe forms of psychosis or schizophrenia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 between normal outbreaks and emotional disturbance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60"/>
          </a:xfrm>
        </p:spPr>
        <p:txBody>
          <a:bodyPr/>
          <a:lstStyle/>
          <a:p>
            <a:r>
              <a:rPr lang="en-US" dirty="0" smtClean="0"/>
              <a:t>Many children may not have a disturbance but many display these behaviors at various times during development</a:t>
            </a:r>
          </a:p>
          <a:p>
            <a:r>
              <a:rPr lang="en-US" dirty="0" smtClean="0"/>
              <a:t>However, when children have an emotional disturbance, these behaviors continue over long periods of time. </a:t>
            </a:r>
          </a:p>
          <a:p>
            <a:r>
              <a:rPr lang="en-US" dirty="0" smtClean="0"/>
              <a:t>As they get older, it only gets worse as well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programs for children with a disturbance needs to include attention to providing emotional and behavioral support as well as helping them to master academics, develop social skills, and increase self-awareness, self-control, and self-esteem. </a:t>
            </a:r>
          </a:p>
          <a:p>
            <a:r>
              <a:rPr lang="en-US" dirty="0" smtClean="0"/>
              <a:t>Make sure IEP is appropriate, and they are allowed to include psychological or counseling services.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521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Serious Emotional Disturbance </vt:lpstr>
      <vt:lpstr>Definition </vt:lpstr>
      <vt:lpstr>Causes</vt:lpstr>
      <vt:lpstr>Characteristics and Behaviors</vt:lpstr>
      <vt:lpstr>Interesting Facts </vt:lpstr>
      <vt:lpstr>Types of the disorder</vt:lpstr>
      <vt:lpstr>Serious cases of the disorder</vt:lpstr>
      <vt:lpstr>Differences between normal outbreaks and emotional disturbance</vt:lpstr>
      <vt:lpstr>Educational Implications</vt:lpstr>
      <vt:lpstr>References</vt:lpstr>
    </vt:vector>
  </TitlesOfParts>
  <Company>Manchester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</dc:creator>
  <cp:lastModifiedBy>bob</cp:lastModifiedBy>
  <cp:revision>15</cp:revision>
  <dcterms:created xsi:type="dcterms:W3CDTF">2008-04-28T00:30:12Z</dcterms:created>
  <dcterms:modified xsi:type="dcterms:W3CDTF">2008-04-28T01:42:58Z</dcterms:modified>
</cp:coreProperties>
</file>