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5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B7DF-EEBC-E44B-86BC-8867F34184F4}" type="datetimeFigureOut">
              <a:rPr lang="en-US" smtClean="0"/>
              <a:pPr/>
              <a:t>5/3/2010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46559-CFEB-E242-8730-FDF311159D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webhp?sa=N&amp;tab=lw#hl=en&amp;source=hp&amp;q=arthritis+definition&amp;aq=4&amp;aqi=g10&amp;aql=&amp;oq=arthritis+d&amp;gs_rfai=&amp;fp=50954f7df8d7ab63" TargetMode="External"/><Relationship Id="rId2" Type="http://schemas.openxmlformats.org/officeDocument/2006/relationships/hyperlink" Target="http://arthritis.about.com/od/arthritistreatments/a/treatment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FF0000"/>
                </a:solidFill>
              </a:rPr>
              <a:t>Arthritis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By Matthew Landrum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Throwing a ball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Now that you have had your hand in the ice lets see how easy it is to use that hand.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819400"/>
            <a:ext cx="38100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References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hlinkClick r:id="rId2"/>
              </a:rPr>
              <a:t>http://arthritis.about.com/od/arthritistreatments/a/treatment.htm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chemeClr val="bg2"/>
                </a:solidFill>
                <a:hlinkClick r:id="rId3"/>
              </a:rPr>
              <a:t>http://www.google.com/webhp?sa=N&amp;tab=lw#hl=en&amp;source=hp&amp;q=arthritis+definition&amp;aq=4&amp;aqi=g10&amp;aql=&amp;oq=arthritis+d&amp;gs_rfai=&amp;fp=50954f7df8d7ab63</a:t>
            </a:r>
            <a:endParaRPr lang="en-US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Ice!!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 would like you to put your hand in the bag of ice until the end of my presentation to simulate not being able to use your hand.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Definition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>
                <a:solidFill>
                  <a:schemeClr val="bg2"/>
                </a:solidFill>
              </a:rPr>
              <a:t>A medical condition affecting a joint or joints, causing pain, swelling and stiffness.</a:t>
            </a:r>
            <a:endParaRPr lang="en-US" dirty="0">
              <a:solidFill>
                <a:schemeClr val="bg2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break down of cartilage. Cartilage normally protects the joint, allowing for smooth movement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Cartilage </a:t>
            </a:r>
            <a:r>
              <a:rPr lang="en-US" dirty="0">
                <a:solidFill>
                  <a:schemeClr val="bg2"/>
                </a:solidFill>
              </a:rPr>
              <a:t>also absorbs shock when pressure is placed on the joint, like when you walk.  With out the normal amount of cartilage, the bones rub together, causing pain</a:t>
            </a:r>
            <a:r>
              <a:rPr lang="en-US" dirty="0" smtClean="0">
                <a:solidFill>
                  <a:schemeClr val="bg2"/>
                </a:solidFill>
              </a:rPr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Different types of Arthritis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b="1" dirty="0" smtClean="0">
                <a:solidFill>
                  <a:srgbClr val="FF0000"/>
                </a:solidFill>
              </a:rPr>
              <a:t>heumatoid arthritis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dirty="0" smtClean="0">
                <a:solidFill>
                  <a:schemeClr val="bg2"/>
                </a:solidFill>
              </a:rPr>
              <a:t>Disorder that is believed to result from an "autoimmune" process in which the body's immune system attacks itself.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b="1" dirty="0" smtClean="0">
                <a:solidFill>
                  <a:srgbClr val="FF0000"/>
                </a:solidFill>
              </a:rPr>
              <a:t>soriatic arthritis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dirty="0" smtClean="0">
                <a:solidFill>
                  <a:schemeClr val="bg2"/>
                </a:solidFill>
              </a:rPr>
              <a:t>a form of rheumatoid arthritis usually affecting fingers and toes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b="1" dirty="0" smtClean="0">
                <a:solidFill>
                  <a:srgbClr val="FF0000"/>
                </a:solidFill>
              </a:rPr>
              <a:t>eactive arthritis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dirty="0" smtClean="0">
                <a:solidFill>
                  <a:schemeClr val="bg2"/>
                </a:solidFill>
              </a:rPr>
              <a:t>joint problems triggered by bacterial or viral infection elsewhere in the body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Cont.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b="1" dirty="0" smtClean="0">
                <a:solidFill>
                  <a:srgbClr val="FF0000"/>
                </a:solidFill>
              </a:rPr>
              <a:t>eptic arthritis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dirty="0" smtClean="0">
                <a:solidFill>
                  <a:schemeClr val="bg2"/>
                </a:solidFill>
              </a:rPr>
              <a:t>Bacterial infection of one or more joints; requires urgent diagnosis and treatment.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I</a:t>
            </a:r>
            <a:r>
              <a:rPr b="1" dirty="0" smtClean="0">
                <a:solidFill>
                  <a:srgbClr val="FF0000"/>
                </a:solidFill>
              </a:rPr>
              <a:t>nflammatory arthritis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dirty="0" smtClean="0">
                <a:solidFill>
                  <a:schemeClr val="bg2"/>
                </a:solidFill>
              </a:rPr>
              <a:t>the membrane that lines the joint becomes inflamed, producing pain and swelling.</a:t>
            </a:r>
            <a:endParaRPr lang="en-US" dirty="0" smtClean="0">
              <a:solidFill>
                <a:schemeClr val="bg2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J</a:t>
            </a:r>
            <a:r>
              <a:rPr b="1" dirty="0" smtClean="0">
                <a:solidFill>
                  <a:srgbClr val="FF0000"/>
                </a:solidFill>
              </a:rPr>
              <a:t>uvenile arthritis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dirty="0" smtClean="0">
                <a:solidFill>
                  <a:schemeClr val="bg1"/>
                </a:solidFill>
              </a:rPr>
              <a:t>Childhood arthritis</a:t>
            </a:r>
            <a:r>
              <a:rPr lang="en-US" dirty="0" smtClean="0">
                <a:solidFill>
                  <a:schemeClr val="bg1"/>
                </a:solidFill>
              </a:rPr>
              <a:t>, AKA Still’s Disease.</a:t>
            </a:r>
          </a:p>
          <a:p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Cont.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b="1" dirty="0" smtClean="0">
                <a:solidFill>
                  <a:srgbClr val="FF0000"/>
                </a:solidFill>
              </a:rPr>
              <a:t>egenerative arthritis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dirty="0" smtClean="0">
                <a:solidFill>
                  <a:schemeClr val="bg2"/>
                </a:solidFill>
              </a:rPr>
              <a:t>The wearing away of cartilage that protects and cushions joints including those in the spine, hands and feet.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Age range of the effected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Arthritis can affect anybody.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More likely in older people.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24200"/>
            <a:ext cx="6096000" cy="3446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From Doctor Point of View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Arthritis?  Video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Treatment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Popping of joints relieves the pressure.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Medication.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Ice/Heat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Acupuncture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Magnets</a:t>
            </a:r>
            <a:r>
              <a:rPr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dirty="0" smtClean="0">
                <a:solidFill>
                  <a:srgbClr val="FF0000"/>
                </a:solidFill>
              </a:rPr>
              <a:t>Massage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dirty="0" smtClean="0">
                <a:solidFill>
                  <a:schemeClr val="bg2"/>
                </a:solidFill>
              </a:rPr>
              <a:t>Tai Chi</a:t>
            </a:r>
            <a:r>
              <a:rPr lang="en-US" dirty="0" smtClean="0">
                <a:solidFill>
                  <a:schemeClr val="bg2"/>
                </a:solidFill>
              </a:rPr>
              <a:t>/</a:t>
            </a:r>
            <a:r>
              <a:rPr dirty="0" smtClean="0">
                <a:solidFill>
                  <a:schemeClr val="bg2"/>
                </a:solidFill>
              </a:rPr>
              <a:t>Yoga</a:t>
            </a:r>
            <a:r>
              <a:rPr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dirty="0" smtClean="0">
                <a:solidFill>
                  <a:srgbClr val="FF0000"/>
                </a:solidFill>
              </a:rPr>
              <a:t>Supplements such </a:t>
            </a:r>
            <a:r>
              <a:rPr lang="en-US" dirty="0" smtClean="0">
                <a:solidFill>
                  <a:srgbClr val="FF0000"/>
                </a:solidFill>
              </a:rPr>
              <a:t>as fish oil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312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Arthritis </vt:lpstr>
      <vt:lpstr>Ice!!</vt:lpstr>
      <vt:lpstr>Definition </vt:lpstr>
      <vt:lpstr>Different types of Arthritis</vt:lpstr>
      <vt:lpstr>Types Cont.</vt:lpstr>
      <vt:lpstr>Types Cont.</vt:lpstr>
      <vt:lpstr>Age range of the effected</vt:lpstr>
      <vt:lpstr>From Doctor Point of View</vt:lpstr>
      <vt:lpstr>Treatment</vt:lpstr>
      <vt:lpstr>Throwing a ball</vt:lpstr>
      <vt:lpstr>References </vt:lpstr>
    </vt:vector>
  </TitlesOfParts>
  <Company>Manchester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Arthritis</dc:title>
  <dc:creator>Matt Landrum</dc:creator>
  <cp:lastModifiedBy>mblandrum</cp:lastModifiedBy>
  <cp:revision>14</cp:revision>
  <dcterms:created xsi:type="dcterms:W3CDTF">2010-04-28T13:10:35Z</dcterms:created>
  <dcterms:modified xsi:type="dcterms:W3CDTF">2010-05-04T03:54:34Z</dcterms:modified>
</cp:coreProperties>
</file>