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250C1D-3ACB-4C77-8EC6-C1ED2136727D}" type="datetimeFigureOut">
              <a:rPr lang="en-US" smtClean="0"/>
              <a:pPr/>
              <a:t>4/28/2010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E0ADA5-F2F8-4382-B06E-3C8504869E1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250C1D-3ACB-4C77-8EC6-C1ED2136727D}" type="datetimeFigureOut">
              <a:rPr lang="en-US" smtClean="0"/>
              <a:pPr/>
              <a:t>4/28/2010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E0ADA5-F2F8-4382-B06E-3C8504869E1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250C1D-3ACB-4C77-8EC6-C1ED2136727D}" type="datetimeFigureOut">
              <a:rPr lang="en-US" smtClean="0"/>
              <a:pPr/>
              <a:t>4/28/2010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E0ADA5-F2F8-4382-B06E-3C8504869E1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250C1D-3ACB-4C77-8EC6-C1ED2136727D}" type="datetimeFigureOut">
              <a:rPr lang="en-US" smtClean="0"/>
              <a:pPr/>
              <a:t>4/28/2010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E0ADA5-F2F8-4382-B06E-3C8504869E1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250C1D-3ACB-4C77-8EC6-C1ED2136727D}" type="datetimeFigureOut">
              <a:rPr lang="en-US" smtClean="0"/>
              <a:pPr/>
              <a:t>4/28/2010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E0ADA5-F2F8-4382-B06E-3C8504869E1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250C1D-3ACB-4C77-8EC6-C1ED2136727D}" type="datetimeFigureOut">
              <a:rPr lang="en-US" smtClean="0"/>
              <a:pPr/>
              <a:t>4/28/2010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E0ADA5-F2F8-4382-B06E-3C8504869E1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250C1D-3ACB-4C77-8EC6-C1ED2136727D}" type="datetimeFigureOut">
              <a:rPr lang="en-US" smtClean="0"/>
              <a:pPr/>
              <a:t>4/28/2010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E0ADA5-F2F8-4382-B06E-3C8504869E1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250C1D-3ACB-4C77-8EC6-C1ED2136727D}" type="datetimeFigureOut">
              <a:rPr lang="en-US" smtClean="0"/>
              <a:pPr/>
              <a:t>4/28/2010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E0ADA5-F2F8-4382-B06E-3C8504869E1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250C1D-3ACB-4C77-8EC6-C1ED2136727D}" type="datetimeFigureOut">
              <a:rPr lang="en-US" smtClean="0"/>
              <a:pPr/>
              <a:t>4/28/2010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E0ADA5-F2F8-4382-B06E-3C8504869E1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250C1D-3ACB-4C77-8EC6-C1ED2136727D}" type="datetimeFigureOut">
              <a:rPr lang="en-US" smtClean="0"/>
              <a:pPr/>
              <a:t>4/28/2010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E0ADA5-F2F8-4382-B06E-3C8504869E1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250C1D-3ACB-4C77-8EC6-C1ED2136727D}" type="datetimeFigureOut">
              <a:rPr lang="en-US" smtClean="0"/>
              <a:pPr/>
              <a:t>4/28/2010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E0ADA5-F2F8-4382-B06E-3C8504869E1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250C1D-3ACB-4C77-8EC6-C1ED2136727D}" type="datetimeFigureOut">
              <a:rPr lang="en-US" smtClean="0"/>
              <a:pPr/>
              <a:t>4/28/2010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E0ADA5-F2F8-4382-B06E-3C8504869E1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1"/>
            <a:ext cx="7772400" cy="2305050"/>
          </a:xfrm>
        </p:spPr>
        <p:txBody>
          <a:bodyPr>
            <a:normAutofit fontScale="90000"/>
          </a:bodyPr>
          <a:lstStyle/>
          <a:p>
            <a:r>
              <a:rPr lang="en-US" dirty="0" smtClean="0">
                <a:cs typeface="Times New Roman" pitchFamily="18" charset="0"/>
              </a:rPr>
              <a:t>Cerebral Palsy</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sz="3100" dirty="0" smtClean="0">
                <a:cs typeface="Times New Roman" pitchFamily="18" charset="0"/>
              </a:rPr>
              <a:t>By: Matt DeGolyer</a:t>
            </a:r>
            <a:endParaRPr lang="en-US" sz="3100" dirty="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Treatment</a:t>
            </a:r>
            <a:endParaRPr lang="en-US" dirty="0"/>
          </a:p>
        </p:txBody>
      </p:sp>
      <p:sp>
        <p:nvSpPr>
          <p:cNvPr id="3" name="Content Placeholder 2"/>
          <p:cNvSpPr>
            <a:spLocks noGrp="1"/>
          </p:cNvSpPr>
          <p:nvPr>
            <p:ph idx="1"/>
          </p:nvPr>
        </p:nvSpPr>
        <p:spPr/>
        <p:txBody>
          <a:bodyPr/>
          <a:lstStyle/>
          <a:p>
            <a:r>
              <a:rPr lang="en-US" dirty="0" smtClean="0"/>
              <a:t>Implementation of braces</a:t>
            </a:r>
          </a:p>
          <a:p>
            <a:endParaRPr lang="en-US" dirty="0" smtClean="0"/>
          </a:p>
          <a:p>
            <a:endParaRPr lang="en-US" dirty="0" smtClean="0"/>
          </a:p>
          <a:p>
            <a:r>
              <a:rPr lang="en-US" dirty="0" smtClean="0"/>
              <a:t>Physical Therapy</a:t>
            </a:r>
          </a:p>
          <a:p>
            <a:endParaRPr lang="en-US" dirty="0" smtClean="0"/>
          </a:p>
          <a:p>
            <a:endParaRPr lang="en-US" dirty="0" smtClean="0"/>
          </a:p>
          <a:p>
            <a:r>
              <a:rPr lang="en-US" dirty="0" smtClean="0"/>
              <a:t>Wheelchair</a:t>
            </a:r>
            <a:endParaRPr lang="en-US" dirty="0"/>
          </a:p>
        </p:txBody>
      </p:sp>
      <p:pic>
        <p:nvPicPr>
          <p:cNvPr id="1026" name="Picture 2" descr="http://www.orthoproactive.com/brace.jpg"/>
          <p:cNvPicPr>
            <a:picLocks noChangeAspect="1" noChangeArrowheads="1"/>
          </p:cNvPicPr>
          <p:nvPr/>
        </p:nvPicPr>
        <p:blipFill>
          <a:blip r:embed="rId2"/>
          <a:srcRect/>
          <a:stretch>
            <a:fillRect/>
          </a:stretch>
        </p:blipFill>
        <p:spPr bwMode="auto">
          <a:xfrm>
            <a:off x="6172200" y="1219200"/>
            <a:ext cx="1905000" cy="5291667"/>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Physical Therapy</a:t>
            </a:r>
            <a:endParaRPr lang="en-US" dirty="0"/>
          </a:p>
        </p:txBody>
      </p:sp>
      <p:sp>
        <p:nvSpPr>
          <p:cNvPr id="3" name="Content Placeholder 2"/>
          <p:cNvSpPr>
            <a:spLocks noGrp="1"/>
          </p:cNvSpPr>
          <p:nvPr>
            <p:ph idx="1"/>
          </p:nvPr>
        </p:nvSpPr>
        <p:spPr/>
        <p:txBody>
          <a:bodyPr/>
          <a:lstStyle/>
          <a:p>
            <a:r>
              <a:rPr lang="en-US" dirty="0" smtClean="0"/>
              <a:t>Strive for muscle balance</a:t>
            </a:r>
          </a:p>
          <a:p>
            <a:r>
              <a:rPr lang="en-US" dirty="0" smtClean="0"/>
              <a:t>Emphasize range of motion</a:t>
            </a:r>
          </a:p>
          <a:p>
            <a:r>
              <a:rPr lang="en-US" dirty="0" smtClean="0"/>
              <a:t>Resistance program</a:t>
            </a:r>
          </a:p>
          <a:p>
            <a:r>
              <a:rPr lang="en-US" dirty="0" smtClean="0"/>
              <a:t>Progression</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Inspirational Figure</a:t>
            </a:r>
            <a:endParaRPr lang="en-US" dirty="0"/>
          </a:p>
        </p:txBody>
      </p:sp>
      <p:sp>
        <p:nvSpPr>
          <p:cNvPr id="3" name="Content Placeholder 2"/>
          <p:cNvSpPr>
            <a:spLocks noGrp="1"/>
          </p:cNvSpPr>
          <p:nvPr>
            <p:ph idx="1"/>
          </p:nvPr>
        </p:nvSpPr>
        <p:spPr/>
        <p:txBody>
          <a:bodyPr/>
          <a:lstStyle/>
          <a:p>
            <a:pPr algn="ctr"/>
            <a:r>
              <a:rPr lang="en-US" dirty="0" smtClean="0"/>
              <a:t>Jerry Traylor</a:t>
            </a:r>
            <a:endParaRPr lang="en-US" dirty="0"/>
          </a:p>
        </p:txBody>
      </p:sp>
      <p:pic>
        <p:nvPicPr>
          <p:cNvPr id="23554" name="Picture 2" descr="http://www.western.edu/news/western-alum-jogged-across-the-country-on-crutches/image_mini"/>
          <p:cNvPicPr>
            <a:picLocks noChangeAspect="1" noChangeArrowheads="1"/>
          </p:cNvPicPr>
          <p:nvPr/>
        </p:nvPicPr>
        <p:blipFill>
          <a:blip r:embed="rId2"/>
          <a:srcRect/>
          <a:stretch>
            <a:fillRect/>
          </a:stretch>
        </p:blipFill>
        <p:spPr bwMode="auto">
          <a:xfrm>
            <a:off x="3505200" y="2667000"/>
            <a:ext cx="2024253" cy="3460262"/>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Dunn, J., &amp; Leitschuh, C. (2006). </a:t>
            </a:r>
            <a:r>
              <a:rPr lang="en-US" u="sng" dirty="0" smtClean="0"/>
              <a:t>Special </a:t>
            </a:r>
            <a:r>
              <a:rPr lang="en-US" dirty="0" smtClean="0"/>
              <a:t>	</a:t>
            </a:r>
            <a:r>
              <a:rPr lang="en-US" u="sng" dirty="0" smtClean="0"/>
              <a:t>physical education.</a:t>
            </a:r>
            <a:r>
              <a:rPr lang="en-US" dirty="0" smtClean="0"/>
              <a:t> Dubuque, Iowa: 	Kendall Hunt.</a:t>
            </a:r>
          </a:p>
          <a:p>
            <a:r>
              <a:rPr lang="en-US" dirty="0" smtClean="0"/>
              <a:t>Bjorklund, R. (2007). Cerebral Palsy. New York, 	NY: Marshall Cavendish.</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Cerebral Palsy</a:t>
            </a:r>
            <a:endParaRPr lang="en-US" dirty="0"/>
          </a:p>
        </p:txBody>
      </p:sp>
      <p:sp>
        <p:nvSpPr>
          <p:cNvPr id="3" name="Content Placeholder 2"/>
          <p:cNvSpPr>
            <a:spLocks noGrp="1"/>
          </p:cNvSpPr>
          <p:nvPr>
            <p:ph idx="1"/>
          </p:nvPr>
        </p:nvSpPr>
        <p:spPr/>
        <p:txBody>
          <a:bodyPr/>
          <a:lstStyle/>
          <a:p>
            <a:r>
              <a:rPr lang="en-US" dirty="0" smtClean="0"/>
              <a:t>Cerebral Palsy is a condition resulting from brain damage that is manifested by various types of neuromuscular disabilities.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Nature and Causes of Cerebral Palsy</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t>The neuromuscular disabilities are characterized by the dysfunction of voluntary motor control. The lesion causing the brain damage is found in the upper motor neurons of the cerebrum and brain stem, thus affecting the functions of the central nervous system. </a:t>
            </a:r>
          </a:p>
          <a:p>
            <a:r>
              <a:rPr lang="en-US" sz="2800" dirty="0" smtClean="0"/>
              <a:t>Congenital cerebral palsy is caused from a brain injury in the uterus and accounts for 70% of all people who have the disability.</a:t>
            </a:r>
          </a:p>
          <a:p>
            <a:r>
              <a:rPr lang="en-US" sz="2800" dirty="0" smtClean="0"/>
              <a:t>During the birth process, brain injury can occur and this accounts for 20% of all people who have the disability.</a:t>
            </a:r>
          </a:p>
          <a:p>
            <a:r>
              <a:rPr lang="en-US" sz="2800" dirty="0" smtClean="0"/>
              <a:t>Acquired cerebral palsy is when a person acquires the disability in the first few years of life. This can be caused by a brain infection or head injury.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Cerebral Palsy Statistics</a:t>
            </a:r>
            <a:endParaRPr lang="en-US" dirty="0"/>
          </a:p>
        </p:txBody>
      </p:sp>
      <p:sp>
        <p:nvSpPr>
          <p:cNvPr id="3" name="Content Placeholder 2"/>
          <p:cNvSpPr>
            <a:spLocks noGrp="1"/>
          </p:cNvSpPr>
          <p:nvPr>
            <p:ph idx="1"/>
          </p:nvPr>
        </p:nvSpPr>
        <p:spPr/>
        <p:txBody>
          <a:bodyPr>
            <a:normAutofit/>
          </a:bodyPr>
          <a:lstStyle/>
          <a:p>
            <a:r>
              <a:rPr lang="en-US" sz="2800" dirty="0" smtClean="0"/>
              <a:t>The incidence of cerebral palsy in the United States is estimated at about one million people.</a:t>
            </a:r>
          </a:p>
          <a:p>
            <a:r>
              <a:rPr lang="en-US" sz="2800" dirty="0" smtClean="0"/>
              <a:t>It is more prevalent among Caucasians, the firstborn, and males.</a:t>
            </a:r>
          </a:p>
          <a:p>
            <a:r>
              <a:rPr lang="en-US" sz="2800" dirty="0" smtClean="0"/>
              <a:t>Only 10% of people with cerebral palsy will be so severely disabled that they will require intensive care for the rest of their lives.</a:t>
            </a:r>
          </a:p>
          <a:p>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Spastic Cerebral Palsy</a:t>
            </a:r>
            <a:endParaRPr lang="en-US" dirty="0"/>
          </a:p>
        </p:txBody>
      </p:sp>
      <p:sp>
        <p:nvSpPr>
          <p:cNvPr id="3" name="Content Placeholder 2"/>
          <p:cNvSpPr>
            <a:spLocks noGrp="1"/>
          </p:cNvSpPr>
          <p:nvPr>
            <p:ph idx="1"/>
          </p:nvPr>
        </p:nvSpPr>
        <p:spPr/>
        <p:txBody>
          <a:bodyPr>
            <a:normAutofit fontScale="92500" lnSpcReduction="20000"/>
          </a:bodyPr>
          <a:lstStyle/>
          <a:p>
            <a:pPr algn="ctr"/>
            <a:r>
              <a:rPr lang="en-US" dirty="0" smtClean="0"/>
              <a:t>Characteristics:</a:t>
            </a:r>
          </a:p>
          <a:p>
            <a:r>
              <a:rPr lang="en-US" dirty="0" smtClean="0"/>
              <a:t>Persistent and increased hypertensity of muscle tone</a:t>
            </a:r>
          </a:p>
          <a:p>
            <a:r>
              <a:rPr lang="en-US" dirty="0" smtClean="0"/>
              <a:t>Velocity dependent</a:t>
            </a:r>
          </a:p>
          <a:p>
            <a:r>
              <a:rPr lang="en-US" dirty="0" smtClean="0"/>
              <a:t>Movement is usually restricted, jerky, and uncertain, with inconsistent control</a:t>
            </a:r>
          </a:p>
          <a:p>
            <a:r>
              <a:rPr lang="en-US" dirty="0" smtClean="0"/>
              <a:t>Respond to the slightest stimulation</a:t>
            </a:r>
          </a:p>
          <a:p>
            <a:r>
              <a:rPr lang="en-US" dirty="0" smtClean="0"/>
              <a:t>Hyperactive stretch reflex</a:t>
            </a:r>
          </a:p>
          <a:p>
            <a:r>
              <a:rPr lang="en-US" dirty="0" smtClean="0"/>
              <a:t>Mental impairment is most common in this type of cerebral palsy.</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Athetoid Cerebral Palsy</a:t>
            </a:r>
            <a:endParaRPr lang="en-US" dirty="0"/>
          </a:p>
        </p:txBody>
      </p:sp>
      <p:sp>
        <p:nvSpPr>
          <p:cNvPr id="3" name="Content Placeholder 2"/>
          <p:cNvSpPr>
            <a:spLocks noGrp="1"/>
          </p:cNvSpPr>
          <p:nvPr>
            <p:ph idx="1"/>
          </p:nvPr>
        </p:nvSpPr>
        <p:spPr/>
        <p:txBody>
          <a:bodyPr>
            <a:normAutofit fontScale="92500" lnSpcReduction="10000"/>
          </a:bodyPr>
          <a:lstStyle/>
          <a:p>
            <a:pPr algn="ctr"/>
            <a:r>
              <a:rPr lang="en-US" dirty="0" smtClean="0"/>
              <a:t>Characteristics</a:t>
            </a:r>
          </a:p>
          <a:p>
            <a:r>
              <a:rPr lang="en-US" dirty="0" smtClean="0"/>
              <a:t>Difficulty with smooth, coordinated movements</a:t>
            </a:r>
          </a:p>
          <a:p>
            <a:r>
              <a:rPr lang="en-US" dirty="0" smtClean="0"/>
              <a:t>Difficulty maintaining body posture</a:t>
            </a:r>
          </a:p>
          <a:p>
            <a:r>
              <a:rPr lang="en-US" dirty="0" smtClean="0"/>
              <a:t>Movements in face, arms, and trunk appear purposeless</a:t>
            </a:r>
          </a:p>
          <a:p>
            <a:r>
              <a:rPr lang="en-US" dirty="0" smtClean="0"/>
              <a:t>Constant flexion and extension of the fingers wrists, and elbows</a:t>
            </a:r>
          </a:p>
          <a:p>
            <a:r>
              <a:rPr lang="en-US" dirty="0" smtClean="0"/>
              <a:t>Lack of head control</a:t>
            </a:r>
          </a:p>
          <a:p>
            <a:r>
              <a:rPr lang="en-US" dirty="0" smtClean="0"/>
              <a:t>Facial contortion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Ataxic Cerebral Palsy</a:t>
            </a:r>
            <a:endParaRPr lang="en-US" dirty="0"/>
          </a:p>
        </p:txBody>
      </p:sp>
      <p:sp>
        <p:nvSpPr>
          <p:cNvPr id="3" name="Content Placeholder 2"/>
          <p:cNvSpPr>
            <a:spLocks noGrp="1"/>
          </p:cNvSpPr>
          <p:nvPr>
            <p:ph idx="1"/>
          </p:nvPr>
        </p:nvSpPr>
        <p:spPr/>
        <p:txBody>
          <a:bodyPr/>
          <a:lstStyle/>
          <a:p>
            <a:pPr algn="ctr"/>
            <a:r>
              <a:rPr lang="en-US" dirty="0" smtClean="0"/>
              <a:t>Characteristics</a:t>
            </a:r>
          </a:p>
          <a:p>
            <a:r>
              <a:rPr lang="en-US" dirty="0" smtClean="0"/>
              <a:t>Reduced sense of balance</a:t>
            </a:r>
          </a:p>
          <a:p>
            <a:r>
              <a:rPr lang="en-US" dirty="0" smtClean="0"/>
              <a:t>Awkward gait</a:t>
            </a:r>
          </a:p>
          <a:p>
            <a:r>
              <a:rPr lang="en-US" dirty="0" smtClean="0"/>
              <a:t>Lack of coordination</a:t>
            </a:r>
          </a:p>
          <a:p>
            <a:r>
              <a:rPr lang="en-US" dirty="0" smtClean="0"/>
              <a:t>Speech is not varied in tone</a:t>
            </a:r>
          </a:p>
          <a:p>
            <a:r>
              <a:rPr lang="en-US" dirty="0" smtClean="0"/>
              <a:t>Third-most common type of cerebral palsy and is usually acquired rather than congenital.</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Mixed Type Cerebral Palsy</a:t>
            </a:r>
            <a:endParaRPr lang="en-US" dirty="0"/>
          </a:p>
        </p:txBody>
      </p:sp>
      <p:sp>
        <p:nvSpPr>
          <p:cNvPr id="3" name="Content Placeholder 2"/>
          <p:cNvSpPr>
            <a:spLocks noGrp="1"/>
          </p:cNvSpPr>
          <p:nvPr>
            <p:ph idx="1"/>
          </p:nvPr>
        </p:nvSpPr>
        <p:spPr/>
        <p:txBody>
          <a:bodyPr/>
          <a:lstStyle/>
          <a:p>
            <a:pPr algn="ctr"/>
            <a:r>
              <a:rPr lang="en-US" dirty="0" smtClean="0"/>
              <a:t>Characteristics</a:t>
            </a:r>
          </a:p>
          <a:p>
            <a:r>
              <a:rPr lang="en-US" dirty="0" smtClean="0"/>
              <a:t>More than one type of cerebral palsy is present</a:t>
            </a:r>
          </a:p>
          <a:p>
            <a:r>
              <a:rPr lang="en-US" dirty="0" smtClean="0"/>
              <a:t>Significant problems with motor control</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Topographical Classification</a:t>
            </a:r>
            <a:endParaRPr lang="en-US" dirty="0"/>
          </a:p>
        </p:txBody>
      </p:sp>
      <p:sp>
        <p:nvSpPr>
          <p:cNvPr id="3" name="Content Placeholder 2"/>
          <p:cNvSpPr>
            <a:spLocks noGrp="1"/>
          </p:cNvSpPr>
          <p:nvPr>
            <p:ph idx="1"/>
          </p:nvPr>
        </p:nvSpPr>
        <p:spPr/>
        <p:txBody>
          <a:bodyPr>
            <a:normAutofit fontScale="92500" lnSpcReduction="10000"/>
          </a:bodyPr>
          <a:lstStyle/>
          <a:p>
            <a:r>
              <a:rPr lang="en-US" u="sng" dirty="0" smtClean="0"/>
              <a:t>Monoplegia</a:t>
            </a:r>
            <a:r>
              <a:rPr lang="en-US" dirty="0" smtClean="0"/>
              <a:t>: only one limb is involved</a:t>
            </a:r>
          </a:p>
          <a:p>
            <a:r>
              <a:rPr lang="en-US" u="sng" dirty="0" smtClean="0"/>
              <a:t>Paraplegia</a:t>
            </a:r>
            <a:r>
              <a:rPr lang="en-US" dirty="0" smtClean="0"/>
              <a:t>: only the legs are involved</a:t>
            </a:r>
          </a:p>
          <a:p>
            <a:r>
              <a:rPr lang="en-US" u="sng" dirty="0" smtClean="0"/>
              <a:t>Diplegia</a:t>
            </a:r>
            <a:r>
              <a:rPr lang="en-US" dirty="0" smtClean="0"/>
              <a:t>: primarily, legs are involved; arms are slightly affected.</a:t>
            </a:r>
          </a:p>
          <a:p>
            <a:r>
              <a:rPr lang="en-US" u="sng" dirty="0" smtClean="0"/>
              <a:t>Hemiplegia: </a:t>
            </a:r>
            <a:r>
              <a:rPr lang="en-US" dirty="0" smtClean="0"/>
              <a:t>limbs on one side of the body are involved.</a:t>
            </a:r>
          </a:p>
          <a:p>
            <a:r>
              <a:rPr lang="en-US" dirty="0" smtClean="0"/>
              <a:t>T</a:t>
            </a:r>
            <a:r>
              <a:rPr lang="en-US" u="sng" dirty="0" smtClean="0"/>
              <a:t>riplegia</a:t>
            </a:r>
            <a:r>
              <a:rPr lang="en-US" dirty="0" smtClean="0"/>
              <a:t>: three limbs are involved, usually the legs and one arm</a:t>
            </a:r>
          </a:p>
          <a:p>
            <a:r>
              <a:rPr lang="en-US" u="sng" dirty="0" smtClean="0"/>
              <a:t>Quadriplegia</a:t>
            </a:r>
            <a:r>
              <a:rPr lang="en-US" dirty="0" smtClean="0"/>
              <a:t>: all four limbs are involved.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457</Words>
  <Application>Microsoft Office PowerPoint</Application>
  <PresentationFormat>On-screen Show (4:3)</PresentationFormat>
  <Paragraphs>65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Cerebral Palsy   By: Matt DeGolyer</vt:lpstr>
      <vt:lpstr>Definition of Cerebral Palsy</vt:lpstr>
      <vt:lpstr>The Nature and Causes of Cerebral Palsy</vt:lpstr>
      <vt:lpstr>Cerebral Palsy Statistics</vt:lpstr>
      <vt:lpstr>Spastic Cerebral Palsy</vt:lpstr>
      <vt:lpstr>Athetoid Cerebral Palsy</vt:lpstr>
      <vt:lpstr>Ataxic Cerebral Palsy</vt:lpstr>
      <vt:lpstr>Mixed Type Cerebral Palsy</vt:lpstr>
      <vt:lpstr>Topographical Classification</vt:lpstr>
      <vt:lpstr>Medical Treatment</vt:lpstr>
      <vt:lpstr>Goals of Physical Therapy</vt:lpstr>
      <vt:lpstr>Inspirational Figure</vt:lpstr>
      <vt:lpstr>Questions??</vt:lpstr>
      <vt:lpstr>References</vt:lpstr>
    </vt:vector>
  </TitlesOfParts>
  <Company>Manchester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Cerebral Palsy   By: Matt DeGolyer</dc:title>
  <dc:creator>mrdegolyer</dc:creator>
  <cp:lastModifiedBy>mrdegolyer</cp:lastModifiedBy>
  <cp:revision>16</cp:revision>
  <dcterms:created xsi:type="dcterms:W3CDTF">2010-04-27T16:36:38Z</dcterms:created>
  <dcterms:modified xsi:type="dcterms:W3CDTF">2010-04-28T11:28:32Z</dcterms:modified>
</cp:coreProperties>
</file>